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32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8081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876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080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7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2349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452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99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003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888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34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BE085A-D14A-4654-9103-90D65C4C2C3F}" type="datetimeFigureOut">
              <a:rPr lang="ru-RU" smtClean="0"/>
              <a:t>пт 06.02.26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122549-4E4A-4133-BF14-10591B2302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808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7571" y="75476"/>
            <a:ext cx="9469822" cy="6702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74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84081"/>
            <a:ext cx="12192001" cy="677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5533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164" y="185901"/>
            <a:ext cx="11835339" cy="451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218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САД</dc:creator>
  <cp:lastModifiedBy>САД</cp:lastModifiedBy>
  <cp:revision>1</cp:revision>
  <dcterms:created xsi:type="dcterms:W3CDTF">2026-02-06T06:11:05Z</dcterms:created>
  <dcterms:modified xsi:type="dcterms:W3CDTF">2026-02-06T06:14:56Z</dcterms:modified>
</cp:coreProperties>
</file>